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65" r:id="rId4"/>
    <p:sldId id="266" r:id="rId5"/>
    <p:sldId id="259" r:id="rId6"/>
    <p:sldId id="260" r:id="rId7"/>
    <p:sldId id="262" r:id="rId8"/>
    <p:sldId id="267" r:id="rId9"/>
    <p:sldId id="268"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16" autoAdjust="0"/>
    <p:restoredTop sz="95325" autoAdjust="0"/>
  </p:normalViewPr>
  <p:slideViewPr>
    <p:cSldViewPr snapToGrid="0" snapToObjects="1">
      <p:cViewPr>
        <p:scale>
          <a:sx n="100" d="100"/>
          <a:sy n="100" d="100"/>
        </p:scale>
        <p:origin x="-376" y="-7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FA4DB-6386-3C4E-807B-CDD8E9300227}" type="datetimeFigureOut">
              <a:rPr lang="en-US" smtClean="0"/>
              <a:t>8/11/16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11558-813E-BD40-BFBB-D1FAF8E3B64B}" type="slidenum">
              <a:rPr lang="en-US" smtClean="0"/>
              <a:t>‹#›</a:t>
            </a:fld>
            <a:endParaRPr lang="en-US"/>
          </a:p>
        </p:txBody>
      </p:sp>
    </p:spTree>
    <p:extLst>
      <p:ext uri="{BB962C8B-B14F-4D97-AF65-F5344CB8AC3E}">
        <p14:creationId xmlns:p14="http://schemas.microsoft.com/office/powerpoint/2010/main" val="18926913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F92FB3-7106-4935-A244-1B0A3A30F7DE}" type="slidenum">
              <a:rPr lang="en-US" smtClean="0"/>
              <a:t>5</a:t>
            </a:fld>
            <a:endParaRPr lang="en-US"/>
          </a:p>
        </p:txBody>
      </p:sp>
    </p:spTree>
    <p:extLst>
      <p:ext uri="{BB962C8B-B14F-4D97-AF65-F5344CB8AC3E}">
        <p14:creationId xmlns:p14="http://schemas.microsoft.com/office/powerpoint/2010/main" val="373456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21C378-87B0-784A-BB3D-03F7051D91FC}"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222928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1C378-87B0-784A-BB3D-03F7051D91FC}"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334192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1C378-87B0-784A-BB3D-03F7051D91FC}"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83600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21C378-87B0-784A-BB3D-03F7051D91FC}"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271195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21C378-87B0-784A-BB3D-03F7051D91FC}" type="datetimeFigureOut">
              <a:rPr lang="en-US" smtClean="0"/>
              <a:t>8/11/16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237324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21C378-87B0-784A-BB3D-03F7051D91FC}" type="datetimeFigureOut">
              <a:rPr lang="en-US" smtClean="0"/>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247109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21C378-87B0-784A-BB3D-03F7051D91FC}" type="datetimeFigureOut">
              <a:rPr lang="en-US" smtClean="0"/>
              <a:t>8/11/16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150471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21C378-87B0-784A-BB3D-03F7051D91FC}" type="datetimeFigureOut">
              <a:rPr lang="en-US" smtClean="0"/>
              <a:t>8/11/16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415636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1C378-87B0-784A-BB3D-03F7051D91FC}" type="datetimeFigureOut">
              <a:rPr lang="en-US" smtClean="0"/>
              <a:t>8/11/16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390717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1C378-87B0-784A-BB3D-03F7051D91FC}" type="datetimeFigureOut">
              <a:rPr lang="en-US" smtClean="0"/>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411403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1C378-87B0-784A-BB3D-03F7051D91FC}" type="datetimeFigureOut">
              <a:rPr lang="en-US" smtClean="0"/>
              <a:t>8/11/16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C3EED-3E09-5B41-A13C-C8D496578873}" type="slidenum">
              <a:rPr lang="en-US" smtClean="0"/>
              <a:t>‹#›</a:t>
            </a:fld>
            <a:endParaRPr lang="en-US"/>
          </a:p>
        </p:txBody>
      </p:sp>
    </p:spTree>
    <p:extLst>
      <p:ext uri="{BB962C8B-B14F-4D97-AF65-F5344CB8AC3E}">
        <p14:creationId xmlns:p14="http://schemas.microsoft.com/office/powerpoint/2010/main" val="5066621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21C378-87B0-784A-BB3D-03F7051D91FC}" type="datetimeFigureOut">
              <a:rPr lang="en-US" smtClean="0"/>
              <a:t>8/11/16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2C3EED-3E09-5B41-A13C-C8D496578873}" type="slidenum">
              <a:rPr lang="en-US" smtClean="0"/>
              <a:t>‹#›</a:t>
            </a:fld>
            <a:endParaRPr lang="en-US"/>
          </a:p>
        </p:txBody>
      </p:sp>
    </p:spTree>
    <p:extLst>
      <p:ext uri="{BB962C8B-B14F-4D97-AF65-F5344CB8AC3E}">
        <p14:creationId xmlns:p14="http://schemas.microsoft.com/office/powerpoint/2010/main" val="3540780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600" y="171450"/>
            <a:ext cx="6997700" cy="466664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Right Arrow 3"/>
          <p:cNvSpPr/>
          <p:nvPr/>
        </p:nvSpPr>
        <p:spPr>
          <a:xfrm>
            <a:off x="5846114" y="2621349"/>
            <a:ext cx="978408" cy="3634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84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2700" y="0"/>
            <a:ext cx="6235700" cy="4972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67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539" y="88269"/>
            <a:ext cx="6561984" cy="4801315"/>
          </a:xfrm>
          <a:prstGeom prst="rect">
            <a:avLst/>
          </a:prstGeom>
        </p:spPr>
        <p:txBody>
          <a:bodyPr wrap="square">
            <a:spAutoFit/>
          </a:bodyPr>
          <a:lstStyle/>
          <a:p>
            <a:r>
              <a:rPr lang="en-US" dirty="0"/>
              <a:t>The Spiritual Adventure Pack</a:t>
            </a:r>
          </a:p>
          <a:p>
            <a:endParaRPr lang="en-US" dirty="0"/>
          </a:p>
          <a:p>
            <a:r>
              <a:rPr lang="en-US" dirty="0"/>
              <a:t>When I was an atheist, there was nothing more mysterious to me than this: "Having faith in God."</a:t>
            </a:r>
          </a:p>
          <a:p>
            <a:endParaRPr lang="en-US" dirty="0"/>
          </a:p>
          <a:p>
            <a:r>
              <a:rPr lang="en-US" dirty="0"/>
              <a:t>I wondered, how does a rational person even begin to believe in God?</a:t>
            </a:r>
          </a:p>
          <a:p>
            <a:endParaRPr lang="en-US" dirty="0"/>
          </a:p>
          <a:p>
            <a:r>
              <a:rPr lang="en-US" dirty="0"/>
              <a:t>Maybe you've wondered the same. I discovered a few compelling answers.</a:t>
            </a:r>
          </a:p>
          <a:p>
            <a:endParaRPr lang="en-US" dirty="0"/>
          </a:p>
          <a:p>
            <a:r>
              <a:rPr lang="en-US" dirty="0"/>
              <a:t>So I created a journey for us. It's a series of 7 emails, I'm calling, “The Spiritual Adventure Pack.”</a:t>
            </a:r>
          </a:p>
          <a:p>
            <a:endParaRPr lang="en-US" dirty="0"/>
          </a:p>
          <a:p>
            <a:r>
              <a:rPr lang="en-US" dirty="0"/>
              <a:t>It's completely free, and I'd like to invite you to sign up for it. I'm pretty sure you'll find it to be unique to anything you've seen before.</a:t>
            </a:r>
          </a:p>
          <a:p>
            <a:endParaRPr lang="en-US" dirty="0"/>
          </a:p>
        </p:txBody>
      </p:sp>
    </p:spTree>
    <p:extLst>
      <p:ext uri="{BB962C8B-B14F-4D97-AF65-F5344CB8AC3E}">
        <p14:creationId xmlns:p14="http://schemas.microsoft.com/office/powerpoint/2010/main" val="249514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5100" y="0"/>
            <a:ext cx="6079042" cy="4972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215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300"/>
            <a:ext cx="8229600" cy="3841750"/>
          </a:xfrm>
        </p:spPr>
        <p:txBody>
          <a:bodyPr>
            <a:normAutofit fontScale="90000"/>
          </a:bodyPr>
          <a:lstStyle/>
          <a:p>
            <a:r>
              <a:rPr lang="en-US" sz="3200" dirty="0" smtClean="0"/>
              <a:t>“Although you don’t know me I feel that </a:t>
            </a:r>
            <a:br>
              <a:rPr lang="en-US" sz="3200" dirty="0" smtClean="0"/>
            </a:br>
            <a:r>
              <a:rPr lang="en-US" sz="3200" dirty="0" smtClean="0"/>
              <a:t>you’ve taken my hand and led me on </a:t>
            </a:r>
            <a:br>
              <a:rPr lang="en-US" sz="3200" dirty="0" smtClean="0"/>
            </a:br>
            <a:r>
              <a:rPr lang="en-US" sz="3200" dirty="0" smtClean="0"/>
              <a:t>a very special journey these last few weeks.</a:t>
            </a:r>
            <a:br>
              <a:rPr lang="en-US" sz="3200" dirty="0" smtClean="0"/>
            </a:br>
            <a:r>
              <a:rPr lang="en-US" sz="3200" dirty="0" smtClean="0"/>
              <a:t>You have led me from complete denial of God’s existence to not just believing in Him </a:t>
            </a:r>
            <a:br>
              <a:rPr lang="en-US" sz="3200" dirty="0" smtClean="0"/>
            </a:br>
            <a:r>
              <a:rPr lang="en-US" sz="3200" dirty="0" smtClean="0"/>
              <a:t>but knowing that He is there. </a:t>
            </a:r>
            <a:br>
              <a:rPr lang="en-US" sz="3200" dirty="0" smtClean="0"/>
            </a:br>
            <a:r>
              <a:rPr lang="en-US" sz="3200" dirty="0" smtClean="0"/>
              <a:t>The evidence you give</a:t>
            </a:r>
            <a:r>
              <a:rPr lang="is-IS" sz="3200" dirty="0"/>
              <a:t> </a:t>
            </a:r>
            <a:r>
              <a:rPr lang="is-IS" sz="3200" dirty="0" smtClean="0"/>
              <a:t>was sufficient to convince this 33 year old, life-long atheist; not an easy challenge!”  </a:t>
            </a:r>
            <a:r>
              <a:rPr lang="is-IS" sz="2000" dirty="0" smtClean="0"/>
              <a:t>~ Caroline </a:t>
            </a:r>
            <a:endParaRPr lang="en-US" sz="2000" dirty="0"/>
          </a:p>
        </p:txBody>
      </p:sp>
      <p:pic>
        <p:nvPicPr>
          <p:cNvPr id="3" name="Picture 2"/>
          <p:cNvPicPr>
            <a:picLocks noChangeAspect="1"/>
          </p:cNvPicPr>
          <p:nvPr/>
        </p:nvPicPr>
        <p:blipFill>
          <a:blip r:embed="rId3"/>
          <a:stretch>
            <a:fillRect/>
          </a:stretch>
        </p:blipFill>
        <p:spPr>
          <a:xfrm>
            <a:off x="3556001" y="114300"/>
            <a:ext cx="1511299" cy="909973"/>
          </a:xfrm>
          <a:prstGeom prst="rect">
            <a:avLst/>
          </a:prstGeom>
          <a:ln>
            <a:solidFill>
              <a:srgbClr val="7F7F7F"/>
            </a:solidFill>
          </a:ln>
        </p:spPr>
      </p:pic>
    </p:spTree>
    <p:extLst>
      <p:ext uri="{BB962C8B-B14F-4D97-AF65-F5344CB8AC3E}">
        <p14:creationId xmlns:p14="http://schemas.microsoft.com/office/powerpoint/2010/main" val="384104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900"/>
            <a:ext cx="8229600" cy="2686050"/>
          </a:xfrm>
        </p:spPr>
        <p:txBody>
          <a:bodyPr/>
          <a:lstStyle/>
          <a:p>
            <a:r>
              <a:rPr lang="en-US" sz="3600" dirty="0" smtClean="0"/>
              <a:t>“I just want to thank you from the bottom of my heart for this study series, it’s changed my life. It’s what I’ve been searching for and never found.” ~</a:t>
            </a:r>
            <a:r>
              <a:rPr lang="en-US" sz="2800" dirty="0" smtClean="0"/>
              <a:t>Nicki</a:t>
            </a:r>
            <a:endParaRPr lang="en-US" sz="2800" dirty="0"/>
          </a:p>
        </p:txBody>
      </p:sp>
      <p:pic>
        <p:nvPicPr>
          <p:cNvPr id="3" name="Picture 2"/>
          <p:cNvPicPr>
            <a:picLocks noChangeAspect="1"/>
          </p:cNvPicPr>
          <p:nvPr/>
        </p:nvPicPr>
        <p:blipFill>
          <a:blip r:embed="rId2"/>
          <a:stretch>
            <a:fillRect/>
          </a:stretch>
        </p:blipFill>
        <p:spPr>
          <a:xfrm>
            <a:off x="3835400" y="114301"/>
            <a:ext cx="1536700" cy="903904"/>
          </a:xfrm>
          <a:prstGeom prst="rect">
            <a:avLst/>
          </a:prstGeom>
          <a:ln>
            <a:solidFill>
              <a:srgbClr val="7F7F7F"/>
            </a:solidFill>
          </a:ln>
        </p:spPr>
      </p:pic>
    </p:spTree>
    <p:extLst>
      <p:ext uri="{BB962C8B-B14F-4D97-AF65-F5344CB8AC3E}">
        <p14:creationId xmlns:p14="http://schemas.microsoft.com/office/powerpoint/2010/main" val="379876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7600"/>
            <a:ext cx="8229600" cy="3683000"/>
          </a:xfrm>
        </p:spPr>
        <p:txBody>
          <a:bodyPr>
            <a:normAutofit fontScale="90000"/>
          </a:bodyPr>
          <a:lstStyle/>
          <a:p>
            <a:r>
              <a:rPr lang="en-US" sz="3200" dirty="0" smtClean="0"/>
              <a:t>“Thank you for the spiritual adventure pack,  </a:t>
            </a:r>
            <a:br>
              <a:rPr lang="en-US" sz="3200" dirty="0" smtClean="0"/>
            </a:br>
            <a:r>
              <a:rPr lang="en-US" sz="3200" dirty="0" smtClean="0"/>
              <a:t>to say it has transformed my life would </a:t>
            </a:r>
            <a:br>
              <a:rPr lang="en-US" sz="3200" dirty="0" smtClean="0"/>
            </a:br>
            <a:r>
              <a:rPr lang="en-US" sz="3200" dirty="0" smtClean="0"/>
              <a:t>be an understatement. </a:t>
            </a:r>
            <a:br>
              <a:rPr lang="en-US" sz="3200" dirty="0" smtClean="0"/>
            </a:br>
            <a:r>
              <a:rPr lang="en-US" sz="3200" dirty="0" smtClean="0"/>
              <a:t>I grew up in a passionately atheist family</a:t>
            </a:r>
            <a:r>
              <a:rPr lang="is-IS" sz="3200" dirty="0" smtClean="0"/>
              <a:t>…</a:t>
            </a:r>
            <a:br>
              <a:rPr lang="is-IS" sz="3200" dirty="0" smtClean="0"/>
            </a:br>
            <a:r>
              <a:rPr lang="is-IS" sz="3200" dirty="0" smtClean="0"/>
              <a:t>I realised that I had to let God into my life and couldn’t keep on living with philosophic scepticism...</a:t>
            </a:r>
            <a:br>
              <a:rPr lang="is-IS" sz="3200" dirty="0" smtClean="0"/>
            </a:br>
            <a:r>
              <a:rPr lang="is-IS" sz="3200" dirty="0" smtClean="0"/>
              <a:t>regardless of how my family would judge me.” </a:t>
            </a:r>
            <a:br>
              <a:rPr lang="is-IS" sz="3200" dirty="0" smtClean="0"/>
            </a:br>
            <a:r>
              <a:rPr lang="is-IS" sz="2800" dirty="0" smtClean="0"/>
              <a:t>~ George</a:t>
            </a:r>
            <a:endParaRPr lang="en-US" sz="2800" dirty="0"/>
          </a:p>
        </p:txBody>
      </p:sp>
      <p:pic>
        <p:nvPicPr>
          <p:cNvPr id="3" name="Picture 2"/>
          <p:cNvPicPr>
            <a:picLocks noChangeAspect="1"/>
          </p:cNvPicPr>
          <p:nvPr/>
        </p:nvPicPr>
        <p:blipFill>
          <a:blip r:embed="rId2"/>
          <a:stretch>
            <a:fillRect/>
          </a:stretch>
        </p:blipFill>
        <p:spPr>
          <a:xfrm>
            <a:off x="3784601" y="114300"/>
            <a:ext cx="1409699" cy="747227"/>
          </a:xfrm>
          <a:prstGeom prst="rect">
            <a:avLst/>
          </a:prstGeom>
          <a:ln>
            <a:solidFill>
              <a:srgbClr val="7F7F7F"/>
            </a:solidFill>
          </a:ln>
        </p:spPr>
      </p:pic>
      <p:sp>
        <p:nvSpPr>
          <p:cNvPr id="4" name="TextBox 3"/>
          <p:cNvSpPr txBox="1"/>
          <p:nvPr/>
        </p:nvSpPr>
        <p:spPr>
          <a:xfrm>
            <a:off x="-692700" y="1580118"/>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3152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64000" y="1352840"/>
            <a:ext cx="5080001" cy="2171870"/>
          </a:xfrm>
          <a:prstGeom prst="rect">
            <a:avLst/>
          </a:prstGeom>
        </p:spPr>
      </p:pic>
      <p:pic>
        <p:nvPicPr>
          <p:cNvPr id="3" name="Picture 2"/>
          <p:cNvPicPr>
            <a:picLocks noChangeAspect="1"/>
          </p:cNvPicPr>
          <p:nvPr/>
        </p:nvPicPr>
        <p:blipFill>
          <a:blip r:embed="rId3"/>
          <a:stretch>
            <a:fillRect/>
          </a:stretch>
        </p:blipFill>
        <p:spPr>
          <a:xfrm>
            <a:off x="1457613" y="2728497"/>
            <a:ext cx="4003387" cy="2415003"/>
          </a:xfrm>
          <a:prstGeom prst="rect">
            <a:avLst/>
          </a:prstGeom>
        </p:spPr>
      </p:pic>
      <p:pic>
        <p:nvPicPr>
          <p:cNvPr id="5" name="Picture 4"/>
          <p:cNvPicPr>
            <a:picLocks noChangeAspect="1"/>
          </p:cNvPicPr>
          <p:nvPr/>
        </p:nvPicPr>
        <p:blipFill>
          <a:blip r:embed="rId4"/>
          <a:stretch>
            <a:fillRect/>
          </a:stretch>
        </p:blipFill>
        <p:spPr>
          <a:xfrm>
            <a:off x="94523" y="137454"/>
            <a:ext cx="4871177" cy="2384404"/>
          </a:xfrm>
          <a:prstGeom prst="rect">
            <a:avLst/>
          </a:prstGeom>
        </p:spPr>
      </p:pic>
    </p:spTree>
    <p:extLst>
      <p:ext uri="{BB962C8B-B14F-4D97-AF65-F5344CB8AC3E}">
        <p14:creationId xmlns:p14="http://schemas.microsoft.com/office/powerpoint/2010/main" val="119117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23"/>
          <a:stretch/>
        </p:blipFill>
        <p:spPr>
          <a:xfrm>
            <a:off x="721562" y="147675"/>
            <a:ext cx="3896439" cy="4133850"/>
          </a:xfrm>
          <a:prstGeom prst="rect">
            <a:avLst/>
          </a:prstGeom>
        </p:spPr>
      </p:pic>
      <p:pic>
        <p:nvPicPr>
          <p:cNvPr id="3" name="Picture 2"/>
          <p:cNvPicPr>
            <a:picLocks noChangeAspect="1"/>
          </p:cNvPicPr>
          <p:nvPr/>
        </p:nvPicPr>
        <p:blipFill rotWithShape="1">
          <a:blip r:embed="rId3"/>
          <a:srcRect l="15110" r="15695" b="6769"/>
          <a:stretch/>
        </p:blipFill>
        <p:spPr>
          <a:xfrm>
            <a:off x="4618001" y="147675"/>
            <a:ext cx="3636999" cy="39434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0648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TotalTime>
  <Words>166</Words>
  <Application>Microsoft Macintosh PowerPoint</Application>
  <PresentationFormat>On-screen Show (16:9)</PresentationFormat>
  <Paragraphs>15</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“Although you don’t know me I feel that  you’ve taken my hand and led me on  a very special journey these last few weeks. You have led me from complete denial of God’s existence to not just believing in Him  but knowing that He is there.  The evidence you give was sufficient to convince this 33 year old, life-long atheist; not an easy challenge!”  ~ Caroline </vt:lpstr>
      <vt:lpstr>“I just want to thank you from the bottom of my heart for this study series, it’s changed my life. It’s what I’ve been searching for and never found.” ~Nicki</vt:lpstr>
      <vt:lpstr>“Thank you for the spiritual adventure pack,   to say it has transformed my life would  be an understatement.  I grew up in a passionately atheist family… I realised that I had to let God into my life and couldn’t keep on living with philosophic scepticism... regardless of how my family would judge me.”  ~ George</vt:lpstr>
      <vt:lpstr>PowerPoint Presentation</vt:lpstr>
      <vt:lpstr>PowerPoint Presentation</vt:lpstr>
    </vt:vector>
  </TitlesOfParts>
  <Company>Cru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Adamson</dc:creator>
  <cp:lastModifiedBy>Marilyn Adamson</cp:lastModifiedBy>
  <cp:revision>8</cp:revision>
  <dcterms:created xsi:type="dcterms:W3CDTF">2016-08-09T21:24:19Z</dcterms:created>
  <dcterms:modified xsi:type="dcterms:W3CDTF">2016-08-11T21:27:42Z</dcterms:modified>
</cp:coreProperties>
</file>